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FF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58"/>
  </p:normalViewPr>
  <p:slideViewPr>
    <p:cSldViewPr snapToGrid="0" showGuides="1">
      <p:cViewPr varScale="1">
        <p:scale>
          <a:sx n="111" d="100"/>
          <a:sy n="111" d="100"/>
        </p:scale>
        <p:origin x="640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AD1BFA-A50B-CCC0-3361-84178B4474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09A5544-F8F7-A415-BD0F-9F8F9393A1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1A73187-A1A8-AD99-0943-41162BFD3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1117-C728-E745-B41B-681865C14648}" type="datetimeFigureOut">
              <a:rPr lang="it-IT" smtClean="0"/>
              <a:t>04/09/24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2136EC9-7CD3-A933-4BF4-A162C4DD8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12464A7-720F-10AB-AB4B-AC5A6614B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B75C3-DF91-CC48-B22C-AE463AEE1D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9442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7376A9-4352-824E-F25A-3D4E667AE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18AD50D-5FD7-AFE5-200F-4F3DC83899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E25AD5B-67AC-5C82-5119-B6A325EA8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1117-C728-E745-B41B-681865C14648}" type="datetimeFigureOut">
              <a:rPr lang="it-IT" smtClean="0"/>
              <a:t>04/09/24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A62FCDA-29E7-1165-7E21-F6CDEA87C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5A19E9-3CD8-04DE-B634-837EDDE5F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B75C3-DF91-CC48-B22C-AE463AEE1D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8589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93DE68E-A341-DBCF-C836-E44C2F10CD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121DF89-7D08-A4B6-1E60-9A5C1F1C8D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14CDD0-455A-207D-D041-39A38B85B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1117-C728-E745-B41B-681865C14648}" type="datetimeFigureOut">
              <a:rPr lang="it-IT" smtClean="0"/>
              <a:t>04/09/24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AA9BDBD-B14A-96BA-5D55-2BFA8D7DF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66FD44E-3F6E-772F-23A9-5BA7EE63E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B75C3-DF91-CC48-B22C-AE463AEE1D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0380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C4A74C-E65A-954B-FA01-778DA0F98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A9BF8A-3561-E37C-2ECB-208BFD911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D019F9D-9A8A-45E9-103F-DC1B56EBB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1117-C728-E745-B41B-681865C14648}" type="datetimeFigureOut">
              <a:rPr lang="it-IT" smtClean="0"/>
              <a:t>04/09/24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F5A232F-B7C9-4045-A2C2-9E44EAC4C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2172E4F-8043-37E4-13E2-39B7E7FD2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B75C3-DF91-CC48-B22C-AE463AEE1D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2693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E5280C-685A-19B4-CDED-6B52D751A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4E29E6F-E992-E96A-70C2-3C88348C4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0647473-243B-9B14-9059-E82896895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1117-C728-E745-B41B-681865C14648}" type="datetimeFigureOut">
              <a:rPr lang="it-IT" smtClean="0"/>
              <a:t>04/09/24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F418B00-73E2-965E-5C91-A4141C571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762137B-8813-AE38-5D1F-8AFDDCFFC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B75C3-DF91-CC48-B22C-AE463AEE1D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7955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A88CD9-F1E0-2AEF-64BD-41B6BCC16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17A304-D904-52A0-1AB9-662C67C898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ACD567F-8AD2-FBD5-5576-B6133F61C5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753DAD5-8840-56DC-C0EC-8C2AD3B27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1117-C728-E745-B41B-681865C14648}" type="datetimeFigureOut">
              <a:rPr lang="it-IT" smtClean="0"/>
              <a:t>04/09/24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0B1A7E0-E0F1-0CFA-F660-486DB467C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3D5C144-B20F-31D5-FFFA-86B049587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B75C3-DF91-CC48-B22C-AE463AEE1D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4146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41568C-5012-C867-E33D-6C7F4F593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E4C4FF7-1EDA-259E-4AB8-09106E937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C762E8A-3C67-5378-A038-08382F7AF4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936AE92-E2D5-4131-92F6-6CC3E612D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FB8393E-6D55-8294-4A54-721ABBB692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42D6D3A-0F6D-D8F0-714D-D046F9523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1117-C728-E745-B41B-681865C14648}" type="datetimeFigureOut">
              <a:rPr lang="it-IT" smtClean="0"/>
              <a:t>04/09/24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71D6337-1BBE-3EB2-FB81-C5A29BDD0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78D938E-7663-EAE1-580B-1641A0A4D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B75C3-DF91-CC48-B22C-AE463AEE1D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9461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0530C8-D547-5E38-7CFD-B1CC6DA18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F323EE0-2F22-C9E4-90D8-CC4A9F9E6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1117-C728-E745-B41B-681865C14648}" type="datetimeFigureOut">
              <a:rPr lang="it-IT" smtClean="0"/>
              <a:t>04/09/24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CBBCCBE-3389-53FD-CA99-64356B66D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16E9A40-A87B-DB3B-4958-92BE2D4F8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B75C3-DF91-CC48-B22C-AE463AEE1D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619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5D6EB33-4085-6876-B1AF-BBD32FA64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1117-C728-E745-B41B-681865C14648}" type="datetimeFigureOut">
              <a:rPr lang="it-IT" smtClean="0"/>
              <a:t>04/09/24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CA07623-2838-1D21-E553-490B3336A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01C60B5-4CC2-AA90-145A-D1D5BE3B7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B75C3-DF91-CC48-B22C-AE463AEE1D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0949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DD12D1-4E44-75B4-C253-34C61EEA0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D7DCF5-3F30-F26A-D1DE-BAF314080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9DA154E-0EF5-3559-7EC8-7799D4160D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2E2506B-C717-1AAB-9FD1-88744877A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1117-C728-E745-B41B-681865C14648}" type="datetimeFigureOut">
              <a:rPr lang="it-IT" smtClean="0"/>
              <a:t>04/09/24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2FA68ED-A3A7-738E-F4B6-A9C01232B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676C458-B14F-3C48-5B13-F9BC03DF2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B75C3-DF91-CC48-B22C-AE463AEE1D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1762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5AC036-6DFA-50AE-942D-A32BBD556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61E531F-3C7E-D26C-0BE5-3A15422622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81A46C1-DA2C-5E74-702F-F3FF21BD3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21288A2-3D0F-FE8F-1103-8B9D5228F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1117-C728-E745-B41B-681865C14648}" type="datetimeFigureOut">
              <a:rPr lang="it-IT" smtClean="0"/>
              <a:t>04/09/24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2F4650E-3447-D8E5-745D-F727E5DE9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C5F44D9-1DBA-F7B6-9CB7-623EED07B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B75C3-DF91-CC48-B22C-AE463AEE1D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6415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1CB8F10-28E1-1AC0-00A1-5E6024D38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326811D-6BC1-5205-2DFC-3ED4D9D3C0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7EEB6EF-8BDC-6190-4092-6E60436B99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F1117-C728-E745-B41B-681865C14648}" type="datetimeFigureOut">
              <a:rPr lang="it-IT" smtClean="0"/>
              <a:t>04/09/24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074E2AB-AA12-372D-F353-54EB98C60B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C8504BB-91B5-3B21-B8BC-28D3463619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B75C3-DF91-CC48-B22C-AE463AEE1D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4074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F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AFBA3CD5-2EB8-0556-4E60-62A4FD0E6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2216" y="325482"/>
            <a:ext cx="4905192" cy="613149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C18FD6DD-00B5-ECEB-B65A-5B5667EF8853}"/>
              </a:ext>
            </a:extLst>
          </p:cNvPr>
          <p:cNvSpPr txBox="1"/>
          <p:nvPr/>
        </p:nvSpPr>
        <p:spPr>
          <a:xfrm>
            <a:off x="1882036" y="1039319"/>
            <a:ext cx="609391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b="1" dirty="0">
                <a:latin typeface="Roboto Mono" pitchFamily="2" charset="0"/>
                <a:ea typeface="Roboto Mono" pitchFamily="2" charset="0"/>
              </a:rPr>
              <a:t>PULSE</a:t>
            </a:r>
          </a:p>
          <a:p>
            <a:r>
              <a:rPr lang="it-IT" sz="1400" dirty="0">
                <a:latin typeface="Roboto Mono" pitchFamily="2" charset="0"/>
                <a:ea typeface="Roboto Mono" pitchFamily="2" charset="0"/>
              </a:rPr>
              <a:t>The Port-</a:t>
            </a:r>
            <a:r>
              <a:rPr lang="it-IT" sz="1400" dirty="0" err="1">
                <a:latin typeface="Roboto Mono" pitchFamily="2" charset="0"/>
                <a:ea typeface="Roboto Mono" pitchFamily="2" charset="0"/>
              </a:rPr>
              <a:t>clUster</a:t>
            </a:r>
            <a:r>
              <a:rPr lang="it-IT" sz="1400" dirty="0">
                <a:latin typeface="Roboto Mono" pitchFamily="2" charset="0"/>
                <a:ea typeface="Roboto Mono" pitchFamily="2" charset="0"/>
              </a:rPr>
              <a:t> </a:t>
            </a:r>
            <a:r>
              <a:rPr lang="it-IT" sz="1400" dirty="0" err="1">
                <a:latin typeface="Roboto Mono" pitchFamily="2" charset="0"/>
                <a:ea typeface="Roboto Mono" pitchFamily="2" charset="0"/>
              </a:rPr>
              <a:t>LandScapE</a:t>
            </a:r>
            <a:r>
              <a:rPr lang="it-IT" sz="1400" dirty="0">
                <a:latin typeface="Roboto Mono" pitchFamily="2" charset="0"/>
                <a:ea typeface="Roboto Mono" pitchFamily="2" charset="0"/>
              </a:rPr>
              <a:t>:</a:t>
            </a:r>
          </a:p>
          <a:p>
            <a:r>
              <a:rPr lang="it-IT" sz="1400" dirty="0" err="1">
                <a:latin typeface="Roboto Mono" pitchFamily="2" charset="0"/>
                <a:ea typeface="Roboto Mono" pitchFamily="2" charset="0"/>
              </a:rPr>
              <a:t>Developing</a:t>
            </a:r>
            <a:r>
              <a:rPr lang="it-IT" sz="1400" dirty="0">
                <a:latin typeface="Roboto Mono" pitchFamily="2" charset="0"/>
                <a:ea typeface="Roboto Mono" pitchFamily="2" charset="0"/>
              </a:rPr>
              <a:t> a </a:t>
            </a:r>
            <a:r>
              <a:rPr lang="it-IT" sz="1400" dirty="0" err="1">
                <a:latin typeface="Roboto Mono" pitchFamily="2" charset="0"/>
                <a:ea typeface="Roboto Mono" pitchFamily="2" charset="0"/>
              </a:rPr>
              <a:t>Spatial</a:t>
            </a:r>
            <a:r>
              <a:rPr lang="it-IT" sz="1400" dirty="0">
                <a:latin typeface="Roboto Mono" pitchFamily="2" charset="0"/>
                <a:ea typeface="Roboto Mono" pitchFamily="2" charset="0"/>
              </a:rPr>
              <a:t> and Design </a:t>
            </a:r>
            <a:r>
              <a:rPr lang="it-IT" sz="1400" dirty="0" err="1">
                <a:latin typeface="Roboto Mono" pitchFamily="2" charset="0"/>
                <a:ea typeface="Roboto Mono" pitchFamily="2" charset="0"/>
              </a:rPr>
              <a:t>Approach</a:t>
            </a:r>
            <a:r>
              <a:rPr lang="it-IT" sz="1400" dirty="0">
                <a:latin typeface="Roboto Mono" pitchFamily="2" charset="0"/>
                <a:ea typeface="Roboto Mono" pitchFamily="2" charset="0"/>
              </a:rPr>
              <a:t> </a:t>
            </a:r>
          </a:p>
          <a:p>
            <a:r>
              <a:rPr lang="it-IT" sz="1400" dirty="0">
                <a:latin typeface="Roboto Mono" pitchFamily="2" charset="0"/>
                <a:ea typeface="Roboto Mono" pitchFamily="2" charset="0"/>
              </a:rPr>
              <a:t>to Port Clusters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F3D155F5-FA79-92E1-1979-5F58DD2807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8417" y="1658343"/>
            <a:ext cx="1705077" cy="3541313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968FEB71-2D95-28DB-D667-7BEF4289A686}"/>
              </a:ext>
            </a:extLst>
          </p:cNvPr>
          <p:cNvSpPr txBox="1"/>
          <p:nvPr/>
        </p:nvSpPr>
        <p:spPr>
          <a:xfrm>
            <a:off x="2596541" y="2719594"/>
            <a:ext cx="6998917" cy="1467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b="1" i="0" u="none" strike="noStrike" dirty="0">
                <a:solidFill>
                  <a:srgbClr val="333333"/>
                </a:solidFill>
                <a:effectLst/>
                <a:latin typeface="Roboto Mono" pitchFamily="2" charset="0"/>
                <a:ea typeface="Roboto Mono" pitchFamily="2" charset="0"/>
              </a:rPr>
              <a:t>THIRD EVENT “FINAL” </a:t>
            </a:r>
            <a:endParaRPr lang="it-IT" sz="1400" dirty="0">
              <a:solidFill>
                <a:srgbClr val="333333"/>
              </a:solidFill>
              <a:latin typeface="Roboto Mono" pitchFamily="2" charset="0"/>
              <a:ea typeface="Roboto Mono" pitchFamily="2" charset="0"/>
            </a:endParaRPr>
          </a:p>
          <a:p>
            <a:pPr>
              <a:lnSpc>
                <a:spcPts val="2020"/>
              </a:lnSpc>
            </a:pPr>
            <a:r>
              <a:rPr lang="it-IT" sz="1600" b="1" i="0" u="none" strike="noStrike" dirty="0">
                <a:solidFill>
                  <a:srgbClr val="333333"/>
                </a:solidFill>
                <a:effectLst/>
                <a:latin typeface="Roboto Mono" pitchFamily="2" charset="0"/>
                <a:ea typeface="Roboto Mono" pitchFamily="2" charset="0"/>
              </a:rPr>
              <a:t>“</a:t>
            </a:r>
            <a:r>
              <a:rPr lang="it-IT" sz="1600" b="1" i="0" u="none" strike="noStrike" dirty="0" err="1">
                <a:solidFill>
                  <a:srgbClr val="333333"/>
                </a:solidFill>
                <a:effectLst/>
                <a:latin typeface="Roboto Mono" pitchFamily="2" charset="0"/>
                <a:ea typeface="Roboto Mono" pitchFamily="2" charset="0"/>
              </a:rPr>
              <a:t>Formulating</a:t>
            </a:r>
            <a:r>
              <a:rPr lang="it-IT" sz="1600" b="1" i="0" u="none" strike="noStrike" dirty="0">
                <a:solidFill>
                  <a:srgbClr val="333333"/>
                </a:solidFill>
                <a:effectLst/>
                <a:latin typeface="Roboto Mono" pitchFamily="2" charset="0"/>
                <a:ea typeface="Roboto Mono" pitchFamily="2" charset="0"/>
              </a:rPr>
              <a:t> &amp; Processing the Port-Cluster </a:t>
            </a:r>
            <a:r>
              <a:rPr lang="it-IT" sz="1600" b="1" i="0" u="none" strike="noStrike" dirty="0" err="1">
                <a:solidFill>
                  <a:srgbClr val="333333"/>
                </a:solidFill>
                <a:effectLst/>
                <a:latin typeface="Roboto Mono" pitchFamily="2" charset="0"/>
                <a:ea typeface="Roboto Mono" pitchFamily="2" charset="0"/>
              </a:rPr>
              <a:t>Landscape</a:t>
            </a:r>
            <a:r>
              <a:rPr lang="it-IT" sz="1600" b="1" i="0" u="none" strike="noStrike" dirty="0">
                <a:solidFill>
                  <a:srgbClr val="333333"/>
                </a:solidFill>
                <a:effectLst/>
                <a:latin typeface="Roboto Mono" pitchFamily="2" charset="0"/>
                <a:ea typeface="Roboto Mono" pitchFamily="2" charset="0"/>
              </a:rPr>
              <a:t>: Strategies Brainstorming (</a:t>
            </a:r>
            <a:r>
              <a:rPr lang="it-IT" sz="1600" b="1" i="0" u="none" strike="noStrike" dirty="0" err="1">
                <a:solidFill>
                  <a:srgbClr val="333333"/>
                </a:solidFill>
                <a:effectLst/>
                <a:latin typeface="Roboto Mono" pitchFamily="2" charset="0"/>
                <a:ea typeface="Roboto Mono" pitchFamily="2" charset="0"/>
              </a:rPr>
              <a:t>StrBr</a:t>
            </a:r>
            <a:r>
              <a:rPr lang="it-IT" sz="1600" b="1" i="0" u="none" strike="noStrike" dirty="0">
                <a:solidFill>
                  <a:srgbClr val="333333"/>
                </a:solidFill>
                <a:effectLst/>
                <a:latin typeface="Roboto Mono" pitchFamily="2" charset="0"/>
                <a:ea typeface="Roboto Mono" pitchFamily="2" charset="0"/>
              </a:rPr>
              <a:t>)”</a:t>
            </a:r>
          </a:p>
          <a:p>
            <a:r>
              <a:rPr lang="it-IT" sz="1400" dirty="0">
                <a:solidFill>
                  <a:srgbClr val="333333"/>
                </a:solidFill>
                <a:latin typeface="Roboto Mono" pitchFamily="2" charset="0"/>
                <a:ea typeface="Roboto Mono" pitchFamily="2" charset="0"/>
              </a:rPr>
              <a:t>University of Genoa</a:t>
            </a:r>
          </a:p>
          <a:p>
            <a:r>
              <a:rPr lang="it-IT" sz="1400" dirty="0">
                <a:solidFill>
                  <a:srgbClr val="333333"/>
                </a:solidFill>
                <a:latin typeface="Roboto Mono" pitchFamily="2" charset="0"/>
                <a:ea typeface="Roboto Mono" pitchFamily="2" charset="0"/>
              </a:rPr>
              <a:t>Department Architecture and Design</a:t>
            </a:r>
          </a:p>
          <a:p>
            <a:r>
              <a:rPr lang="it-IT" sz="1400" dirty="0">
                <a:solidFill>
                  <a:srgbClr val="333333"/>
                </a:solidFill>
                <a:latin typeface="Roboto Mono" pitchFamily="2" charset="0"/>
                <a:ea typeface="Roboto Mono" pitchFamily="2" charset="0"/>
              </a:rPr>
              <a:t>03-04 </a:t>
            </a:r>
            <a:r>
              <a:rPr lang="it-IT" sz="1400" dirty="0" err="1">
                <a:solidFill>
                  <a:srgbClr val="333333"/>
                </a:solidFill>
                <a:latin typeface="Roboto Mono" pitchFamily="2" charset="0"/>
                <a:ea typeface="Roboto Mono" pitchFamily="2" charset="0"/>
              </a:rPr>
              <a:t>October</a:t>
            </a:r>
            <a:r>
              <a:rPr lang="it-IT" sz="1400" dirty="0">
                <a:solidFill>
                  <a:srgbClr val="333333"/>
                </a:solidFill>
                <a:latin typeface="Roboto Mono" pitchFamily="2" charset="0"/>
                <a:ea typeface="Roboto Mono" pitchFamily="2" charset="0"/>
              </a:rPr>
              <a:t>, 2024</a:t>
            </a:r>
            <a:endParaRPr lang="it-IT" sz="1400" dirty="0">
              <a:latin typeface="Roboto Mono" pitchFamily="2" charset="0"/>
              <a:ea typeface="Roboto Mono" pitchFamily="2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DE8AA9EF-BC27-B276-3CEB-D6C88D0F8DFD}"/>
              </a:ext>
            </a:extLst>
          </p:cNvPr>
          <p:cNvSpPr txBox="1"/>
          <p:nvPr/>
        </p:nvSpPr>
        <p:spPr>
          <a:xfrm>
            <a:off x="1882035" y="5486781"/>
            <a:ext cx="69989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i="0" u="none" strike="noStrike" dirty="0">
                <a:solidFill>
                  <a:srgbClr val="333333"/>
                </a:solidFill>
                <a:effectLst/>
                <a:latin typeface="Roboto Mono" pitchFamily="2" charset="0"/>
                <a:ea typeface="Roboto Mono" pitchFamily="2" charset="0"/>
              </a:rPr>
              <a:t>TITLE OF THE CONTRIBUTION</a:t>
            </a:r>
            <a:endParaRPr lang="it-IT" dirty="0">
              <a:latin typeface="Roboto Mono" pitchFamily="2" charset="0"/>
              <a:ea typeface="Roboto Mono" pitchFamily="2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C9F3B35D-A3EE-74E9-7FBE-E26F5334D9FB}"/>
              </a:ext>
            </a:extLst>
          </p:cNvPr>
          <p:cNvSpPr txBox="1"/>
          <p:nvPr/>
        </p:nvSpPr>
        <p:spPr>
          <a:xfrm>
            <a:off x="1882035" y="5824983"/>
            <a:ext cx="69989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333333"/>
                </a:solidFill>
                <a:latin typeface="Roboto Mono" pitchFamily="2" charset="0"/>
                <a:ea typeface="Roboto Mono" pitchFamily="2" charset="0"/>
              </a:rPr>
              <a:t>Author(</a:t>
            </a:r>
            <a:r>
              <a:rPr lang="it-IT" b="1" dirty="0" err="1">
                <a:solidFill>
                  <a:srgbClr val="333333"/>
                </a:solidFill>
                <a:latin typeface="Roboto Mono" pitchFamily="2" charset="0"/>
                <a:ea typeface="Roboto Mono" pitchFamily="2" charset="0"/>
              </a:rPr>
              <a:t>s</a:t>
            </a:r>
            <a:r>
              <a:rPr lang="it-IT" b="1" dirty="0">
                <a:solidFill>
                  <a:srgbClr val="333333"/>
                </a:solidFill>
                <a:latin typeface="Roboto Mono" pitchFamily="2" charset="0"/>
                <a:ea typeface="Roboto Mono" pitchFamily="2" charset="0"/>
              </a:rPr>
              <a:t>) Name and </a:t>
            </a:r>
            <a:r>
              <a:rPr lang="it-IT" b="1" dirty="0" err="1">
                <a:solidFill>
                  <a:srgbClr val="333333"/>
                </a:solidFill>
                <a:latin typeface="Roboto Mono" pitchFamily="2" charset="0"/>
                <a:ea typeface="Roboto Mono" pitchFamily="2" charset="0"/>
              </a:rPr>
              <a:t>Surname</a:t>
            </a:r>
            <a:endParaRPr lang="it-IT" dirty="0">
              <a:latin typeface="Roboto Mono" pitchFamily="2" charset="0"/>
              <a:ea typeface="Roboto Mono" pitchFamily="2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0184AEA6-1EDE-3E03-67AB-8BAE08C57FD8}"/>
              </a:ext>
            </a:extLst>
          </p:cNvPr>
          <p:cNvSpPr txBox="1"/>
          <p:nvPr/>
        </p:nvSpPr>
        <p:spPr>
          <a:xfrm>
            <a:off x="1882035" y="6163186"/>
            <a:ext cx="69989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333333"/>
                </a:solidFill>
                <a:latin typeface="Roboto Mono" pitchFamily="2" charset="0"/>
                <a:ea typeface="Roboto Mono" pitchFamily="2" charset="0"/>
              </a:rPr>
              <a:t>Title, </a:t>
            </a:r>
            <a:r>
              <a:rPr lang="it-IT" b="1" dirty="0" err="1">
                <a:solidFill>
                  <a:srgbClr val="333333"/>
                </a:solidFill>
                <a:latin typeface="Roboto Mono" pitchFamily="2" charset="0"/>
                <a:ea typeface="Roboto Mono" pitchFamily="2" charset="0"/>
              </a:rPr>
              <a:t>affiliation</a:t>
            </a:r>
            <a:endParaRPr lang="it-IT" dirty="0">
              <a:latin typeface="Roboto Mono" pitchFamily="2" charset="0"/>
              <a:ea typeface="Roboto Mon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932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AFBA3CD5-2EB8-0556-4E60-62A4FD0E64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1173216" y="5837399"/>
            <a:ext cx="1018784" cy="1018241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8A29993B-1D09-A389-7EC7-AA5B9E85D96E}"/>
              </a:ext>
            </a:extLst>
          </p:cNvPr>
          <p:cNvSpPr txBox="1"/>
          <p:nvPr/>
        </p:nvSpPr>
        <p:spPr>
          <a:xfrm>
            <a:off x="11405991" y="6456972"/>
            <a:ext cx="7860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i="0" u="none" strike="noStrike" dirty="0">
                <a:solidFill>
                  <a:srgbClr val="333333"/>
                </a:solidFill>
                <a:effectLst/>
                <a:latin typeface="Roboto Mono" pitchFamily="2" charset="0"/>
                <a:ea typeface="Roboto Mono" pitchFamily="2" charset="0"/>
              </a:rPr>
              <a:t>- 01</a:t>
            </a:r>
            <a:endParaRPr lang="it-IT" dirty="0">
              <a:latin typeface="Roboto Mono" pitchFamily="2" charset="0"/>
              <a:ea typeface="Roboto Mon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9258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59</Words>
  <Application>Microsoft Macintosh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Roboto Mono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Beatrice Moretti</dc:creator>
  <cp:lastModifiedBy>Beatrice Moretti</cp:lastModifiedBy>
  <cp:revision>3</cp:revision>
  <dcterms:created xsi:type="dcterms:W3CDTF">2023-07-17T12:30:45Z</dcterms:created>
  <dcterms:modified xsi:type="dcterms:W3CDTF">2024-09-04T21:01:02Z</dcterms:modified>
</cp:coreProperties>
</file>